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9"/>
  </p:notesMasterIdLst>
  <p:sldIdLst>
    <p:sldId id="256" r:id="rId2"/>
    <p:sldId id="267" r:id="rId3"/>
    <p:sldId id="257" r:id="rId4"/>
    <p:sldId id="258" r:id="rId5"/>
    <p:sldId id="259" r:id="rId6"/>
    <p:sldId id="260" r:id="rId7"/>
    <p:sldId id="264" r:id="rId8"/>
    <p:sldId id="263" r:id="rId9"/>
    <p:sldId id="274" r:id="rId10"/>
    <p:sldId id="269" r:id="rId11"/>
    <p:sldId id="270" r:id="rId12"/>
    <p:sldId id="271" r:id="rId13"/>
    <p:sldId id="268" r:id="rId14"/>
    <p:sldId id="272" r:id="rId15"/>
    <p:sldId id="273" r:id="rId16"/>
    <p:sldId id="265" r:id="rId17"/>
    <p:sldId id="266"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696" autoAdjust="0"/>
  </p:normalViewPr>
  <p:slideViewPr>
    <p:cSldViewPr snapToGrid="0" snapToObjects="1">
      <p:cViewPr>
        <p:scale>
          <a:sx n="90" d="100"/>
          <a:sy n="90" d="100"/>
        </p:scale>
        <p:origin x="-2176" y="-4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Resolvers</a:t>
            </a:r>
            <a:endParaRPr lang="en-US" dirty="0">
              <a:latin typeface="Segoe Light"/>
              <a:cs typeface="Segoe Light"/>
            </a:endParaRP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2006600"/>
            <a:ext cx="9144000" cy="2839752"/>
          </a:xfrm>
          <a:prstGeom prst="rect">
            <a:avLst/>
          </a:prstGeom>
        </p:spPr>
      </p:pic>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Fit Line</a:t>
            </a: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Distribution of Distances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981200"/>
            <a:ext cx="9144000" cy="287336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Progress – Mobile</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endParaRPr lang="en-US" sz="2000" dirty="0" smtClean="0">
              <a:latin typeface="Segoe Light"/>
              <a:cs typeface="Segoe Light"/>
            </a:endParaRPr>
          </a:p>
          <a:p>
            <a:r>
              <a:rPr lang="en-US" sz="2400" dirty="0" err="1" smtClean="0">
                <a:latin typeface="Segoe Light"/>
                <a:cs typeface="Segoe Light"/>
              </a:rPr>
              <a:t>Traceroute</a:t>
            </a:r>
            <a:r>
              <a:rPr lang="en-US" sz="2400" dirty="0" smtClean="0">
                <a:latin typeface="Segoe Light"/>
                <a:cs typeface="Segoe Light"/>
              </a:rPr>
              <a:t> </a:t>
            </a:r>
          </a:p>
          <a:p>
            <a:pPr lvl="1"/>
            <a:r>
              <a:rPr lang="en-US" sz="2000" dirty="0" smtClean="0">
                <a:latin typeface="Segoe Light"/>
                <a:cs typeface="Segoe Light"/>
              </a:rPr>
              <a:t>From </a:t>
            </a:r>
            <a:r>
              <a:rPr lang="en-US" sz="2000" dirty="0" err="1" smtClean="0">
                <a:latin typeface="Segoe Light"/>
                <a:cs typeface="Segoe Light"/>
              </a:rPr>
              <a:t>iphone</a:t>
            </a:r>
            <a:r>
              <a:rPr lang="en-US" sz="2000" dirty="0" smtClean="0">
                <a:latin typeface="Segoe Light"/>
                <a:cs typeface="Segoe Light"/>
              </a:rPr>
              <a:t> (ATT LTE)</a:t>
            </a:r>
          </a:p>
          <a:p>
            <a:pPr lvl="1"/>
            <a:r>
              <a:rPr lang="en-US" sz="2000" dirty="0" smtClean="0">
                <a:latin typeface="Segoe Light"/>
                <a:cs typeface="Segoe Light"/>
              </a:rPr>
              <a:t>to top 943 websites</a:t>
            </a:r>
          </a:p>
          <a:p>
            <a:pPr lvl="1"/>
            <a:r>
              <a:rPr lang="en-US" sz="2000" dirty="0" smtClean="0">
                <a:latin typeface="Segoe Light"/>
                <a:cs typeface="Segoe Light"/>
              </a:rPr>
              <a:t>Raw logs/</a:t>
            </a:r>
            <a:r>
              <a:rPr lang="en-US" sz="2000" dirty="0" err="1" smtClean="0">
                <a:latin typeface="Segoe Light"/>
                <a:cs typeface="Segoe Light"/>
              </a:rPr>
              <a:t>NoSQL</a:t>
            </a:r>
            <a:r>
              <a:rPr lang="en-US" sz="2000" dirty="0" smtClean="0">
                <a:latin typeface="Segoe Light"/>
                <a:cs typeface="Segoe Light"/>
              </a:rPr>
              <a:t> </a:t>
            </a:r>
            <a:r>
              <a:rPr lang="en-US" sz="2000" dirty="0" err="1" smtClean="0">
                <a:latin typeface="Segoe Light"/>
                <a:cs typeface="Segoe Light"/>
              </a:rPr>
              <a:t>db</a:t>
            </a:r>
            <a:endParaRPr lang="en-US" sz="2400" dirty="0" smtClean="0">
              <a:latin typeface="Segoe Light"/>
              <a:cs typeface="Segoe Light"/>
            </a:endParaRPr>
          </a:p>
          <a:p>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pic>
        <p:nvPicPr>
          <p:cNvPr id="7" name="Picture 6" descr="bar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512676"/>
            <a:ext cx="4196564" cy="3139929"/>
          </a:xfrm>
          <a:prstGeom prst="rect">
            <a:avLst/>
          </a:prstGeom>
        </p:spPr>
      </p:pic>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solidFill>
                  <a:srgbClr val="FF0000"/>
                </a:solidFill>
                <a:latin typeface="Segoe Light"/>
                <a:cs typeface="Segoe Light"/>
              </a:rPr>
              <a:t>Use ping to get RTT</a:t>
            </a:r>
          </a:p>
          <a:p>
            <a:pPr lvl="1"/>
            <a:r>
              <a:rPr lang="en-US" sz="1600" dirty="0" smtClean="0">
                <a:solidFill>
                  <a:srgbClr val="FF0000"/>
                </a:solidFill>
                <a:latin typeface="Segoe Light"/>
                <a:cs typeface="Segoe Light"/>
              </a:rPr>
              <a:t>Perform Query to determine DC time (Query Time – Ping RTT)</a:t>
            </a:r>
          </a:p>
          <a:p>
            <a:pPr lvl="1"/>
            <a:r>
              <a:rPr lang="en-US" sz="1600" dirty="0" smtClean="0">
                <a:solidFill>
                  <a:srgbClr val="FF0000"/>
                </a:solidFill>
                <a:latin typeface="Segoe Light"/>
                <a:cs typeface="Segoe Light"/>
              </a:rPr>
              <a:t>To eliminate caching, we are considering (we would love feedback!)</a:t>
            </a:r>
          </a:p>
          <a:p>
            <a:pPr lvl="2"/>
            <a:r>
              <a:rPr lang="en-US" sz="1200" dirty="0" smtClean="0">
                <a:solidFill>
                  <a:srgbClr val="FF0000"/>
                </a:solidFill>
                <a:latin typeface="Segoe Light"/>
                <a:cs typeface="Segoe Light"/>
              </a:rPr>
              <a:t>Query News/Ads</a:t>
            </a:r>
          </a:p>
          <a:p>
            <a:pPr lvl="2"/>
            <a:r>
              <a:rPr lang="en-US" sz="1200" dirty="0" smtClean="0">
                <a:solidFill>
                  <a:srgbClr val="FF0000"/>
                </a:solidFill>
                <a:latin typeface="Segoe Light"/>
                <a:cs typeface="Segoe Light"/>
              </a:rPr>
              <a:t>Random Queries</a:t>
            </a:r>
          </a:p>
          <a:p>
            <a:pPr lvl="2"/>
            <a:r>
              <a:rPr lang="en-US" sz="1200" dirty="0" smtClean="0">
                <a:solidFill>
                  <a:srgbClr val="FF0000"/>
                </a:solidFill>
                <a:latin typeface="Segoe Light"/>
                <a:cs typeface="Segoe Light"/>
              </a:rPr>
              <a:t>Google’s provided estimated query time</a:t>
            </a:r>
            <a:endParaRPr lang="en-US" sz="1600" dirty="0">
              <a:solidFill>
                <a:srgbClr val="FF0000"/>
              </a:solidFill>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Planet Lab Nodes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437920"/>
            <a:ext cx="9144000" cy="4541822"/>
          </a:xfrm>
          <a:prstGeom prst="rect">
            <a:avLst/>
          </a:prstGeom>
        </p:spPr>
      </p:pic>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1187</TotalTime>
  <Words>1249</Words>
  <Application>Microsoft Macintosh PowerPoint</Application>
  <PresentationFormat>On-screen Show (4:3)</PresentationFormat>
  <Paragraphs>177</Paragraphs>
  <Slides>17</Slides>
  <Notes>16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Black</vt:lpstr>
      <vt:lpstr>An Internet Latency Measurement Study</vt:lpstr>
      <vt:lpstr>Template</vt:lpstr>
      <vt:lpstr>Problem</vt:lpstr>
      <vt:lpstr>Motivation</vt:lpstr>
      <vt:lpstr>Prior Work</vt:lpstr>
      <vt:lpstr>Approach</vt:lpstr>
      <vt:lpstr>Turbo King - Setup</vt:lpstr>
      <vt:lpstr>Turbo King  (Modified)</vt:lpstr>
      <vt:lpstr>Turbo King – Planet Lab Nodes</vt:lpstr>
      <vt:lpstr>Turbo King - Resolvers</vt:lpstr>
      <vt:lpstr>Turbo King – Open Resolvers</vt:lpstr>
      <vt:lpstr>Turbo King – Latency vs. Distance</vt:lpstr>
      <vt:lpstr>Turbo King – Latency vs. Distance</vt:lpstr>
      <vt:lpstr>Turbo King – Distribution of Distances</vt:lpstr>
      <vt:lpstr>Turbo King – Analysis</vt:lpstr>
      <vt:lpstr>Progress – Mobile</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223</cp:revision>
  <dcterms:created xsi:type="dcterms:W3CDTF">2013-03-21T16:35:56Z</dcterms:created>
  <dcterms:modified xsi:type="dcterms:W3CDTF">2013-04-28T02:46:07Z</dcterms:modified>
</cp:coreProperties>
</file>

<file path=docProps/thumbnail.jpeg>
</file>